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208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316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5397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184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1299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42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677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07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780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120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065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802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816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816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68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78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9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kaygue@yahoo.com" TargetMode="External"/><Relationship Id="rId2" Type="http://schemas.openxmlformats.org/officeDocument/2006/relationships/hyperlink" Target="mailto:vinalo@yahoo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avewill@yahoo.com" TargetMode="External"/><Relationship Id="rId5" Type="http://schemas.openxmlformats.org/officeDocument/2006/relationships/hyperlink" Target="mailto:joseso@yahoo.com" TargetMode="External"/><Relationship Id="rId4" Type="http://schemas.openxmlformats.org/officeDocument/2006/relationships/hyperlink" Target="mailto:demasyed@yahoo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946" y="972065"/>
            <a:ext cx="6491416" cy="49509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9528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members names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LOVINA ESUA</a:t>
            </a:r>
          </a:p>
          <a:p>
            <a:r>
              <a:rPr lang="en-US" dirty="0" smtClean="0"/>
              <a:t>KAYLA GUERRERO</a:t>
            </a:r>
          </a:p>
          <a:p>
            <a:r>
              <a:rPr lang="en-US" dirty="0" smtClean="0"/>
              <a:t>DEMARCO SYED-FISHER</a:t>
            </a:r>
          </a:p>
          <a:p>
            <a:r>
              <a:rPr lang="en-US" dirty="0" smtClean="0"/>
              <a:t>JOSE SOTELO</a:t>
            </a:r>
          </a:p>
          <a:p>
            <a:r>
              <a:rPr lang="en-US" dirty="0" smtClean="0"/>
              <a:t>JOSE PEREZ</a:t>
            </a:r>
          </a:p>
          <a:p>
            <a:r>
              <a:rPr lang="en-US" dirty="0" smtClean="0"/>
              <a:t>DAVE WILLIAMS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534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EXPLANATION OF OUR COMPANY</a:t>
            </a:r>
            <a:b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Arial Black" panose="020B0A04020102020204" pitchFamily="34" charset="0"/>
              </a:rPr>
              <a:t>Here Comes the Baby is a specialized baby shower party </a:t>
            </a:r>
            <a:r>
              <a:rPr lang="en-US" sz="2800" dirty="0" smtClean="0">
                <a:latin typeface="Arial Black" panose="020B0A04020102020204" pitchFamily="34" charset="0"/>
              </a:rPr>
              <a:t>planning service.</a:t>
            </a:r>
          </a:p>
          <a:p>
            <a:r>
              <a:rPr lang="en-US" sz="2800" dirty="0">
                <a:latin typeface="Arial Black" panose="020B0A04020102020204" pitchFamily="34" charset="0"/>
              </a:rPr>
              <a:t>We offer a variety of choices for main dishes, appetizers, sweets, and decorative cakes. Along with aesthetic displays to showcase the food, creating a dining experience for you and your guests</a:t>
            </a:r>
            <a:r>
              <a:rPr lang="en-US" sz="2800" dirty="0" smtClean="0">
                <a:latin typeface="Arial Black" panose="020B0A040201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426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HIGHLIGHT THE PARTIES OFFERED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2541" y="1795849"/>
            <a:ext cx="8926168" cy="4127156"/>
          </a:xfrm>
        </p:spPr>
        <p:txBody>
          <a:bodyPr>
            <a:normAutofit fontScale="77500" lnSpcReduction="20000"/>
          </a:bodyPr>
          <a:lstStyle/>
          <a:p>
            <a:r>
              <a:rPr lang="en-US" sz="3500" b="1" dirty="0">
                <a:latin typeface="Arial Black" panose="020B0A04020102020204" pitchFamily="34" charset="0"/>
              </a:rPr>
              <a:t>Customizing your </a:t>
            </a:r>
            <a:r>
              <a:rPr lang="en-US" sz="3500" b="1" dirty="0" smtClean="0">
                <a:latin typeface="Arial Black" panose="020B0A04020102020204" pitchFamily="34" charset="0"/>
              </a:rPr>
              <a:t>Party</a:t>
            </a:r>
          </a:p>
          <a:p>
            <a:pPr lvl="1"/>
            <a:r>
              <a:rPr lang="en-US" sz="2600" dirty="0" smtClean="0">
                <a:latin typeface="Arial Narrow" panose="020B0606020202030204" pitchFamily="34" charset="0"/>
              </a:rPr>
              <a:t>Our traditional </a:t>
            </a:r>
            <a:r>
              <a:rPr lang="en-US" sz="2600" dirty="0">
                <a:latin typeface="Arial Narrow" panose="020B0606020202030204" pitchFamily="34" charset="0"/>
              </a:rPr>
              <a:t>party planning includes a variety of choices to create a boy or girl themed </a:t>
            </a:r>
            <a:r>
              <a:rPr lang="en-US" sz="2600" dirty="0" smtClean="0">
                <a:latin typeface="Arial Narrow" panose="020B0606020202030204" pitchFamily="34" charset="0"/>
              </a:rPr>
              <a:t>shower with </a:t>
            </a:r>
            <a:r>
              <a:rPr lang="en-US" sz="2600" dirty="0">
                <a:latin typeface="Arial Narrow" panose="020B0606020202030204" pitchFamily="34" charset="0"/>
              </a:rPr>
              <a:t>your personalized flair added to make it your own. </a:t>
            </a:r>
            <a:endParaRPr lang="en-US" sz="2600" dirty="0" smtClean="0">
              <a:latin typeface="Arial Narrow" panose="020B0606020202030204" pitchFamily="34" charset="0"/>
            </a:endParaRPr>
          </a:p>
          <a:p>
            <a:pPr lvl="1"/>
            <a:r>
              <a:rPr lang="en-US" sz="2600" dirty="0" smtClean="0">
                <a:latin typeface="Arial Narrow" panose="020B0606020202030204" pitchFamily="34" charset="0"/>
              </a:rPr>
              <a:t>Our specialized </a:t>
            </a:r>
            <a:r>
              <a:rPr lang="en-US" sz="2600" dirty="0">
                <a:latin typeface="Arial Narrow" panose="020B0606020202030204" pitchFamily="34" charset="0"/>
              </a:rPr>
              <a:t>theme includes a tailored themed party such as safari themed, under the sea themed, and many more! </a:t>
            </a:r>
            <a:endParaRPr lang="en-US" sz="2600" dirty="0" smtClean="0">
              <a:latin typeface="Arial Narrow" panose="020B0606020202030204" pitchFamily="34" charset="0"/>
            </a:endParaRPr>
          </a:p>
          <a:p>
            <a:pPr lvl="1"/>
            <a:r>
              <a:rPr lang="en-US" sz="2600" dirty="0" smtClean="0">
                <a:latin typeface="Arial Narrow" panose="020B0606020202030204" pitchFamily="34" charset="0"/>
              </a:rPr>
              <a:t>Complete </a:t>
            </a:r>
            <a:r>
              <a:rPr lang="en-US" sz="2600" dirty="0">
                <a:latin typeface="Arial Narrow" panose="020B0606020202030204" pitchFamily="34" charset="0"/>
              </a:rPr>
              <a:t>customizable themed party is any and all of your ideas brought to life! The possibilities for your party theme are endless</a:t>
            </a:r>
            <a:r>
              <a:rPr lang="en-US" sz="26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en-US" sz="3600" b="1" dirty="0" smtClean="0">
                <a:latin typeface="Arial Black" panose="020B0A04020102020204" pitchFamily="34" charset="0"/>
              </a:rPr>
              <a:t>Packages</a:t>
            </a:r>
          </a:p>
          <a:p>
            <a:pPr lvl="1"/>
            <a:r>
              <a:rPr lang="en-US" dirty="0" smtClean="0">
                <a:latin typeface="Arial Narrow" panose="020B0606020202030204" pitchFamily="34" charset="0"/>
              </a:rPr>
              <a:t> Basic Traditional(Boy </a:t>
            </a:r>
            <a:r>
              <a:rPr lang="en-US" dirty="0">
                <a:latin typeface="Arial Narrow" panose="020B0606020202030204" pitchFamily="34" charset="0"/>
              </a:rPr>
              <a:t>or Girl)Themed- $</a:t>
            </a:r>
            <a:r>
              <a:rPr lang="en-US" dirty="0" smtClean="0">
                <a:latin typeface="Arial Narrow" panose="020B0606020202030204" pitchFamily="34" charset="0"/>
              </a:rPr>
              <a:t>450</a:t>
            </a:r>
          </a:p>
          <a:p>
            <a:pPr lvl="1"/>
            <a:r>
              <a:rPr lang="en-US" dirty="0" smtClean="0">
                <a:latin typeface="Arial Narrow" panose="020B0606020202030204" pitchFamily="34" charset="0"/>
              </a:rPr>
              <a:t> </a:t>
            </a:r>
            <a:r>
              <a:rPr lang="en-US" dirty="0">
                <a:latin typeface="Arial Narrow" panose="020B0606020202030204" pitchFamily="34" charset="0"/>
              </a:rPr>
              <a:t>Elite Traditional (Boy or Girl) Themed- from $600 </a:t>
            </a:r>
            <a:endParaRPr lang="en-US" dirty="0" smtClean="0">
              <a:latin typeface="Arial Narrow" panose="020B0606020202030204" pitchFamily="34" charset="0"/>
            </a:endParaRPr>
          </a:p>
          <a:p>
            <a:pPr lvl="1"/>
            <a:r>
              <a:rPr lang="en-US" dirty="0" smtClean="0">
                <a:latin typeface="Arial Narrow" panose="020B0606020202030204" pitchFamily="34" charset="0"/>
              </a:rPr>
              <a:t>Basic </a:t>
            </a:r>
            <a:r>
              <a:rPr lang="en-US" dirty="0">
                <a:latin typeface="Arial Narrow" panose="020B0606020202030204" pitchFamily="34" charset="0"/>
              </a:rPr>
              <a:t>Specialized Themed-from $800 </a:t>
            </a:r>
            <a:endParaRPr lang="en-US" dirty="0" smtClean="0">
              <a:latin typeface="Arial Narrow" panose="020B0606020202030204" pitchFamily="34" charset="0"/>
            </a:endParaRPr>
          </a:p>
          <a:p>
            <a:pPr lvl="1"/>
            <a:r>
              <a:rPr lang="en-US" dirty="0" smtClean="0">
                <a:latin typeface="Arial Narrow" panose="020B0606020202030204" pitchFamily="34" charset="0"/>
              </a:rPr>
              <a:t>Elite </a:t>
            </a:r>
            <a:r>
              <a:rPr lang="en-US" dirty="0">
                <a:latin typeface="Arial Narrow" panose="020B0606020202030204" pitchFamily="34" charset="0"/>
              </a:rPr>
              <a:t>Specialized Themed-from $950 </a:t>
            </a:r>
            <a:endParaRPr lang="en-US" dirty="0" smtClean="0">
              <a:latin typeface="Arial Narrow" panose="020B0606020202030204" pitchFamily="34" charset="0"/>
            </a:endParaRPr>
          </a:p>
          <a:p>
            <a:pPr lvl="1"/>
            <a:r>
              <a:rPr lang="en-US" dirty="0" smtClean="0">
                <a:latin typeface="Arial Narrow" panose="020B0606020202030204" pitchFamily="34" charset="0"/>
              </a:rPr>
              <a:t>Complete </a:t>
            </a:r>
            <a:r>
              <a:rPr lang="en-US" dirty="0">
                <a:latin typeface="Arial Narrow" panose="020B0606020202030204" pitchFamily="34" charset="0"/>
              </a:rPr>
              <a:t>Customizable Party- from $1000</a:t>
            </a:r>
            <a:endParaRPr lang="en-US" dirty="0" smtClean="0">
              <a:latin typeface="Arial Narrow" panose="020B0606020202030204" pitchFamily="34" charset="0"/>
            </a:endParaRP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973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panose="020B0A04020102020204" pitchFamily="34" charset="0"/>
              </a:rPr>
              <a:t>LOCATION OF YOUR COMPANY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1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Office address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	Here </a:t>
            </a:r>
            <a:r>
              <a:rPr lang="en-US" sz="3600" dirty="0"/>
              <a:t>Comes the Baby! Co. 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	228 </a:t>
            </a:r>
            <a:r>
              <a:rPr lang="en-US" sz="3600" dirty="0"/>
              <a:t>Broadway Dr. Houston</a:t>
            </a:r>
            <a:r>
              <a:rPr lang="en-US" sz="3600" dirty="0" smtClean="0"/>
              <a:t>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	TX </a:t>
            </a:r>
            <a:r>
              <a:rPr lang="en-US" sz="3600" dirty="0"/>
              <a:t>77084 281-775-8962 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Email: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	herecomesthebaby@gmail.com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Website: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	 </a:t>
            </a:r>
            <a:r>
              <a:rPr lang="en-US" sz="3600" dirty="0"/>
              <a:t>Herecomesthebaby.webs.com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828711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2345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DAYS AND TIMES 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  <a:latin typeface="Arial Black" panose="020B0A04020102020204" pitchFamily="34" charset="0"/>
              </a:rPr>
              <a:t>Hours of Operation: </a:t>
            </a:r>
            <a:endParaRPr lang="en-US" sz="3600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2800" dirty="0" smtClean="0">
                <a:latin typeface="Arial Black" panose="020B0A04020102020204" pitchFamily="34" charset="0"/>
              </a:rPr>
              <a:t>Monday-Friday</a:t>
            </a:r>
            <a:r>
              <a:rPr lang="en-US" sz="2800" dirty="0">
                <a:latin typeface="Arial Black" panose="020B0A04020102020204" pitchFamily="34" charset="0"/>
              </a:rPr>
              <a:t>: 8:00am-7:00pm </a:t>
            </a:r>
            <a:endParaRPr lang="en-US" sz="2800" dirty="0" smtClean="0">
              <a:latin typeface="Arial Black" panose="020B0A04020102020204" pitchFamily="34" charset="0"/>
            </a:endParaRPr>
          </a:p>
          <a:p>
            <a:pPr lvl="1"/>
            <a:r>
              <a:rPr lang="en-US" sz="2800" dirty="0" smtClean="0">
                <a:latin typeface="Arial Black" panose="020B0A04020102020204" pitchFamily="34" charset="0"/>
              </a:rPr>
              <a:t>Saturday-Sunday</a:t>
            </a:r>
            <a:r>
              <a:rPr lang="en-US" sz="2800" dirty="0">
                <a:latin typeface="Arial Black" panose="020B0A04020102020204" pitchFamily="34" charset="0"/>
              </a:rPr>
              <a:t>: 10:00am-5:00pm</a:t>
            </a:r>
          </a:p>
        </p:txBody>
      </p:sp>
    </p:spTree>
    <p:extLst>
      <p:ext uri="{BB962C8B-B14F-4D97-AF65-F5344CB8AC3E}">
        <p14:creationId xmlns:p14="http://schemas.microsoft.com/office/powerpoint/2010/main" val="3128497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601" y="368737"/>
            <a:ext cx="8911687" cy="92460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rial Black" panose="020B0A04020102020204" pitchFamily="34" charset="0"/>
              </a:rPr>
              <a:t>CONTACT INFORMATION </a:t>
            </a:r>
            <a:endParaRPr lang="en-US" sz="2400" b="1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988541"/>
            <a:ext cx="8915400" cy="555230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LOVINA </a:t>
            </a:r>
            <a:r>
              <a:rPr lang="en-US" dirty="0" smtClean="0"/>
              <a:t>ESUA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Phone: </a:t>
            </a:r>
            <a:r>
              <a:rPr lang="en-US" dirty="0" smtClean="0"/>
              <a:t>713-147-8603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Email: </a:t>
            </a:r>
            <a:r>
              <a:rPr lang="en-US" dirty="0" smtClean="0">
                <a:hlinkClick r:id="rId2"/>
              </a:rPr>
              <a:t>vinalo@yahoo.com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KAYLA GUERRERO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Phone: </a:t>
            </a:r>
            <a:r>
              <a:rPr lang="en-US" dirty="0" smtClean="0"/>
              <a:t>832-641-4123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Email: </a:t>
            </a:r>
            <a:r>
              <a:rPr lang="en-US" dirty="0" smtClean="0">
                <a:hlinkClick r:id="rId3"/>
              </a:rPr>
              <a:t>kaygue@yahoo.com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DEMARCO SYED-FISHER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Phone: </a:t>
            </a:r>
            <a:r>
              <a:rPr lang="en-US" dirty="0" smtClean="0"/>
              <a:t>713-551-4193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Email: </a:t>
            </a:r>
            <a:r>
              <a:rPr lang="en-US" dirty="0" smtClean="0">
                <a:hlinkClick r:id="rId4"/>
              </a:rPr>
              <a:t>demasyed@yahoo.com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JOSE </a:t>
            </a:r>
            <a:r>
              <a:rPr lang="en-US" dirty="0" smtClean="0"/>
              <a:t>SOTELO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Phone: </a:t>
            </a:r>
            <a:r>
              <a:rPr lang="en-US" dirty="0" smtClean="0"/>
              <a:t>832-554-2379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Email: </a:t>
            </a:r>
            <a:r>
              <a:rPr lang="en-US" dirty="0" smtClean="0">
                <a:hlinkClick r:id="rId5"/>
              </a:rPr>
              <a:t>joseso@yahoo.com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JOSE </a:t>
            </a:r>
            <a:r>
              <a:rPr lang="en-US" dirty="0" smtClean="0"/>
              <a:t>PEREZ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Phone: </a:t>
            </a:r>
            <a:r>
              <a:rPr lang="en-US" dirty="0" smtClean="0"/>
              <a:t>713-234-5678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Email: </a:t>
            </a:r>
            <a:r>
              <a:rPr lang="en-US" dirty="0" smtClean="0">
                <a:hlinkClick r:id="rId3"/>
              </a:rPr>
              <a:t>joperez@yahoo.com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DAVE </a:t>
            </a:r>
            <a:r>
              <a:rPr lang="en-US" dirty="0" smtClean="0"/>
              <a:t>WILLIAMS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Phone: </a:t>
            </a:r>
            <a:r>
              <a:rPr lang="en-US" dirty="0" smtClean="0"/>
              <a:t>832-432-9876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Email: </a:t>
            </a:r>
            <a:r>
              <a:rPr lang="en-US" dirty="0" smtClean="0">
                <a:hlinkClick r:id="rId6"/>
              </a:rPr>
              <a:t>davewill@yahoo.com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461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110</TotalTime>
  <Words>255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Aharoni</vt:lpstr>
      <vt:lpstr>Arial</vt:lpstr>
      <vt:lpstr>Arial Black</vt:lpstr>
      <vt:lpstr>Arial Narrow</vt:lpstr>
      <vt:lpstr>Century Gothic</vt:lpstr>
      <vt:lpstr>Wingdings 3</vt:lpstr>
      <vt:lpstr>Wisp</vt:lpstr>
      <vt:lpstr>PowerPoint Presentation</vt:lpstr>
      <vt:lpstr>team members names </vt:lpstr>
      <vt:lpstr>EXPLANATION OF OUR COMPANY </vt:lpstr>
      <vt:lpstr>HIGHLIGHT THE PARTIES OFFERED</vt:lpstr>
      <vt:lpstr>LOCATION OF YOUR COMPANY</vt:lpstr>
      <vt:lpstr>DAYS AND TIMES  </vt:lpstr>
      <vt:lpstr>CONTACT INFORMATION </vt:lpstr>
    </vt:vector>
  </TitlesOfParts>
  <Company>Lone Star College - CyFair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LESUA</dc:creator>
  <cp:lastModifiedBy>LESUA</cp:lastModifiedBy>
  <cp:revision>10</cp:revision>
  <dcterms:created xsi:type="dcterms:W3CDTF">2016-04-24T22:17:37Z</dcterms:created>
  <dcterms:modified xsi:type="dcterms:W3CDTF">2016-04-25T19:33:10Z</dcterms:modified>
</cp:coreProperties>
</file>